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8" r:id="rId8"/>
    <p:sldId id="269" r:id="rId9"/>
    <p:sldId id="267" r:id="rId10"/>
    <p:sldId id="270" r:id="rId11"/>
    <p:sldId id="266" r:id="rId12"/>
    <p:sldId id="263" r:id="rId13"/>
    <p:sldId id="264" r:id="rId14"/>
    <p:sldId id="258" r:id="rId15"/>
    <p:sldId id="259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2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4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86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42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57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20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78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08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48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72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0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7E23-C9CE-478D-A7D6-17EC1DF7DF2A}" type="datetimeFigureOut">
              <a:rPr lang="zh-TW" altLang="en-US" smtClean="0"/>
              <a:t>2016/2/29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D2FE-9104-4EAF-B9CC-546744657A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6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ropbox\相機上傳\新建檔案 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521"/>
            <a:ext cx="9144000" cy="45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1350" y="1844824"/>
            <a:ext cx="3816424" cy="2323713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zh-TW" sz="20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the Biggest Thing</a:t>
            </a: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 the Ocean</a:t>
            </a:r>
          </a:p>
          <a:p>
            <a:pPr algn="ctr"/>
            <a:endParaRPr lang="en-US" altLang="zh-TW" sz="25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altLang="zh-TW" sz="25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US" altLang="zh-TW" sz="25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altLang="zh-TW" sz="25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evin </a:t>
            </a:r>
            <a:r>
              <a:rPr lang="en-US" altLang="zh-TW" sz="25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Sherry</a:t>
            </a:r>
          </a:p>
          <a:p>
            <a:pPr algn="ctr"/>
            <a:endParaRPr lang="en-US" altLang="zh-TW" sz="2500" b="1" dirty="0" smtClean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ropbox\相機上傳\新建檔案 49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110"/>
            <a:ext cx="9144000" cy="467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67744" y="1916832"/>
            <a:ext cx="3051794" cy="9694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than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56175" y="3638950"/>
            <a:ext cx="1584177" cy="4770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fish</a:t>
            </a:r>
          </a:p>
        </p:txBody>
      </p:sp>
    </p:spTree>
    <p:extLst>
      <p:ext uri="{BB962C8B-B14F-4D97-AF65-F5344CB8AC3E}">
        <p14:creationId xmlns:p14="http://schemas.microsoft.com/office/powerpoint/2010/main" val="1419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ropbox\相機上傳\新建檔案 49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857"/>
            <a:ext cx="9144000" cy="48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27584" y="4116004"/>
            <a:ext cx="1584177" cy="4770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fish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988840"/>
            <a:ext cx="1584177" cy="4770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fish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652120" y="4354531"/>
            <a:ext cx="2736304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sz="30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40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fish</a:t>
            </a:r>
          </a:p>
        </p:txBody>
      </p:sp>
    </p:spTree>
    <p:extLst>
      <p:ext uri="{BB962C8B-B14F-4D97-AF65-F5344CB8AC3E}">
        <p14:creationId xmlns:p14="http://schemas.microsoft.com/office/powerpoint/2010/main" val="15828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ropbox\相機上傳\新建檔案 49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077"/>
            <a:ext cx="9144000" cy="47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259632" y="2204864"/>
            <a:ext cx="3816424" cy="15542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20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the Biggest thing</a:t>
            </a: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 the OCEAN!</a:t>
            </a:r>
          </a:p>
          <a:p>
            <a:pPr algn="ctr"/>
            <a:endParaRPr lang="en-US" altLang="zh-TW" sz="25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ropbox\相機上傳\新建檔案 49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016"/>
            <a:ext cx="9144000" cy="46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ropbox\相機上傳\新建檔案 49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851"/>
            <a:ext cx="9144000" cy="46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ropbox\相機上傳\新建檔案 49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96"/>
            <a:ext cx="9144000" cy="45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ropbox\相機上傳\新建檔案 49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797"/>
            <a:ext cx="9144000" cy="43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ropbox\相機上傳\新建檔案 49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415012" y="1556792"/>
            <a:ext cx="2520280" cy="14773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en-US" altLang="zh-TW" sz="8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</a:p>
          <a:p>
            <a:pPr algn="ctr"/>
            <a:r>
              <a:rPr lang="en-US" altLang="zh-TW" sz="24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BIGGEST THING</a:t>
            </a: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 this WHALE 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  <a:p>
            <a:pPr algn="ctr"/>
            <a:endParaRPr lang="en-US" altLang="zh-TW" sz="8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ropbox\相機上傳\新建檔案 49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248"/>
            <a:ext cx="9144000" cy="44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788024" y="1844824"/>
            <a:ext cx="2520280" cy="12464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</a:t>
            </a: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 the </a:t>
            </a: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plankton!</a:t>
            </a:r>
          </a:p>
        </p:txBody>
      </p:sp>
    </p:spTree>
    <p:extLst>
      <p:ext uri="{BB962C8B-B14F-4D97-AF65-F5344CB8AC3E}">
        <p14:creationId xmlns:p14="http://schemas.microsoft.com/office/powerpoint/2010/main" val="27099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ropbox\相機上傳\新建檔案 48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169"/>
            <a:ext cx="9144000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076056" y="2855119"/>
            <a:ext cx="3024336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a GIANT squid</a:t>
            </a:r>
          </a:p>
          <a:p>
            <a:pPr algn="ctr"/>
            <a:r>
              <a:rPr lang="en-US" altLang="zh-TW" sz="25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nd I’m Big.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ropbox\相機上傳\新建檔案 4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535"/>
            <a:ext cx="9144000" cy="45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528" y="1227304"/>
            <a:ext cx="3024336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than</a:t>
            </a:r>
          </a:p>
          <a:p>
            <a:pPr algn="ctr"/>
            <a:r>
              <a:rPr lang="en-US" altLang="zh-TW" sz="25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hese shrimp.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ropbox\相機上傳\新建檔案 48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427"/>
            <a:ext cx="9144000" cy="44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123728" y="1340768"/>
            <a:ext cx="3051794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than</a:t>
            </a:r>
          </a:p>
          <a:p>
            <a:pPr algn="ctr"/>
            <a:r>
              <a:rPr lang="en-US" altLang="zh-TW" sz="25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hese clams.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ropbox\相機上傳\新建檔案 48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202"/>
            <a:ext cx="9144000" cy="46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090494" y="1772816"/>
            <a:ext cx="3051794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than</a:t>
            </a:r>
          </a:p>
          <a:p>
            <a:pPr algn="ctr"/>
            <a:r>
              <a:rPr lang="en-US" altLang="zh-TW" sz="2500" b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crab.</a:t>
            </a:r>
            <a:endParaRPr lang="en-US" altLang="zh-TW" sz="25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ropbox\相機上傳\新建檔案 4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152"/>
            <a:ext cx="9144000" cy="46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403648" y="1628800"/>
            <a:ext cx="3051794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than</a:t>
            </a: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that jellyfish.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ropbox\相機上傳\新建檔案 4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458"/>
            <a:ext cx="9144000" cy="46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5471" y="1268760"/>
            <a:ext cx="3051794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than</a:t>
            </a: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these turtles.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ropbox\相機上傳\新建檔案 49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929"/>
            <a:ext cx="9144000" cy="464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995936" y="2562999"/>
            <a:ext cx="3051794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even bigger 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than</a:t>
            </a:r>
          </a:p>
          <a:p>
            <a:pPr algn="ctr"/>
            <a:r>
              <a:rPr lang="en-US" altLang="zh-TW" sz="25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his octopus.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ropbox\相機上傳\新建檔案 4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632"/>
            <a:ext cx="9144000" cy="45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19351" y="1484784"/>
            <a:ext cx="3051794" cy="13542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25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I’m bigger than</a:t>
            </a:r>
          </a:p>
          <a:p>
            <a:pPr algn="ctr"/>
            <a:r>
              <a:rPr lang="en-US" altLang="zh-TW" sz="23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sz="23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hat shark (</a:t>
            </a:r>
            <a:r>
              <a:rPr lang="en-US" altLang="zh-TW" sz="23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shhhh</a:t>
            </a:r>
            <a:r>
              <a:rPr lang="en-US" altLang="zh-TW" sz="23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!)</a:t>
            </a:r>
          </a:p>
          <a:p>
            <a:pPr algn="ctr"/>
            <a:endParaRPr lang="en-US" altLang="zh-TW" sz="16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100</Words>
  <Application>Microsoft Office PowerPoint</Application>
  <PresentationFormat>如螢幕大小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2014-10-09T00:37:44Z</dcterms:created>
  <dcterms:modified xsi:type="dcterms:W3CDTF">2016-02-29T12:55:04Z</dcterms:modified>
</cp:coreProperties>
</file>